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42" r:id="rId3"/>
    <p:sldId id="324" r:id="rId4"/>
    <p:sldId id="2853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8AA7E2"/>
    <a:srgbClr val="FF3B3B"/>
    <a:srgbClr val="FF0000"/>
    <a:srgbClr val="375C7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F3685-4AC6-4147-9E13-9022CD236B58}" v="76" dt="2024-11-11T08:36:1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Alvarez-Bolado Cornejo" userId="bd8fdea9-25ef-4fc6-a68a-9152e4224897" providerId="ADAL" clId="{2ABF3685-4AC6-4147-9E13-9022CD236B58}"/>
    <pc:docChg chg="undo custSel addSld delSld modSld sldOrd">
      <pc:chgData name="Elisa Alvarez-Bolado Cornejo" userId="bd8fdea9-25ef-4fc6-a68a-9152e4224897" providerId="ADAL" clId="{2ABF3685-4AC6-4147-9E13-9022CD236B58}" dt="2024-11-11T08:36:37.319" v="880" actId="1035"/>
      <pc:docMkLst>
        <pc:docMk/>
      </pc:docMkLst>
      <pc:sldChg chg="modSp mod">
        <pc:chgData name="Elisa Alvarez-Bolado Cornejo" userId="bd8fdea9-25ef-4fc6-a68a-9152e4224897" providerId="ADAL" clId="{2ABF3685-4AC6-4147-9E13-9022CD236B58}" dt="2024-11-11T08:26:28.970" v="747" actId="20577"/>
        <pc:sldMkLst>
          <pc:docMk/>
          <pc:sldMk cId="2157961236" sldId="256"/>
        </pc:sldMkLst>
        <pc:spChg chg="mod">
          <ac:chgData name="Elisa Alvarez-Bolado Cornejo" userId="bd8fdea9-25ef-4fc6-a68a-9152e4224897" providerId="ADAL" clId="{2ABF3685-4AC6-4147-9E13-9022CD236B58}" dt="2024-11-11T08:26:28.970" v="747" actId="20577"/>
          <ac:spMkLst>
            <pc:docMk/>
            <pc:sldMk cId="2157961236" sldId="256"/>
            <ac:spMk id="3" creationId="{28BE9177-2458-72D6-E7ED-B00EC1F5DC4C}"/>
          </ac:spMkLst>
        </pc:spChg>
      </pc:sldChg>
      <pc:sldChg chg="add">
        <pc:chgData name="Elisa Alvarez-Bolado Cornejo" userId="bd8fdea9-25ef-4fc6-a68a-9152e4224897" providerId="ADAL" clId="{2ABF3685-4AC6-4147-9E13-9022CD236B58}" dt="2024-11-10T23:34:10.135" v="742"/>
        <pc:sldMkLst>
          <pc:docMk/>
          <pc:sldMk cId="359414762" sldId="259"/>
        </pc:sldMkLst>
      </pc:sldChg>
      <pc:sldChg chg="modSp add del mod">
        <pc:chgData name="Elisa Alvarez-Bolado Cornejo" userId="bd8fdea9-25ef-4fc6-a68a-9152e4224897" providerId="ADAL" clId="{2ABF3685-4AC6-4147-9E13-9022CD236B58}" dt="2024-11-10T23:34:55.601" v="746" actId="47"/>
        <pc:sldMkLst>
          <pc:docMk/>
          <pc:sldMk cId="2414783380" sldId="262"/>
        </pc:sldMkLst>
        <pc:spChg chg="mod">
          <ac:chgData name="Elisa Alvarez-Bolado Cornejo" userId="bd8fdea9-25ef-4fc6-a68a-9152e4224897" providerId="ADAL" clId="{2ABF3685-4AC6-4147-9E13-9022CD236B58}" dt="2024-11-10T23:34:27.870" v="745" actId="1076"/>
          <ac:spMkLst>
            <pc:docMk/>
            <pc:sldMk cId="2414783380" sldId="262"/>
            <ac:spMk id="2" creationId="{00000000-0000-0000-0000-000000000000}"/>
          </ac:spMkLst>
        </pc:spChg>
        <pc:spChg chg="mod">
          <ac:chgData name="Elisa Alvarez-Bolado Cornejo" userId="bd8fdea9-25ef-4fc6-a68a-9152e4224897" providerId="ADAL" clId="{2ABF3685-4AC6-4147-9E13-9022CD236B58}" dt="2024-11-10T23:34:24.231" v="744" actId="1076"/>
          <ac:spMkLst>
            <pc:docMk/>
            <pc:sldMk cId="2414783380" sldId="262"/>
            <ac:spMk id="3" creationId="{00000000-0000-0000-0000-000000000000}"/>
          </ac:spMkLst>
        </pc:spChg>
      </pc:sldChg>
      <pc:sldChg chg="add del">
        <pc:chgData name="Elisa Alvarez-Bolado Cornejo" userId="bd8fdea9-25ef-4fc6-a68a-9152e4224897" providerId="ADAL" clId="{2ABF3685-4AC6-4147-9E13-9022CD236B58}" dt="2024-11-10T23:09:17.526" v="345" actId="47"/>
        <pc:sldMkLst>
          <pc:docMk/>
          <pc:sldMk cId="322498590" sldId="315"/>
        </pc:sldMkLst>
      </pc:sldChg>
      <pc:sldChg chg="del">
        <pc:chgData name="Elisa Alvarez-Bolado Cornejo" userId="bd8fdea9-25ef-4fc6-a68a-9152e4224897" providerId="ADAL" clId="{2ABF3685-4AC6-4147-9E13-9022CD236B58}" dt="2024-11-10T18:28:53.771" v="2" actId="47"/>
        <pc:sldMkLst>
          <pc:docMk/>
          <pc:sldMk cId="2071165202" sldId="321"/>
        </pc:sldMkLst>
      </pc:sldChg>
      <pc:sldChg chg="addSp delSp modSp mod ord">
        <pc:chgData name="Elisa Alvarez-Bolado Cornejo" userId="bd8fdea9-25ef-4fc6-a68a-9152e4224897" providerId="ADAL" clId="{2ABF3685-4AC6-4147-9E13-9022CD236B58}" dt="2024-11-11T08:36:14.779" v="872"/>
        <pc:sldMkLst>
          <pc:docMk/>
          <pc:sldMk cId="471399360" sldId="324"/>
        </pc:sldMkLst>
        <pc:spChg chg="mod">
          <ac:chgData name="Elisa Alvarez-Bolado Cornejo" userId="bd8fdea9-25ef-4fc6-a68a-9152e4224897" providerId="ADAL" clId="{2ABF3685-4AC6-4147-9E13-9022CD236B58}" dt="2024-11-11T08:35:56.495" v="868" actId="113"/>
          <ac:spMkLst>
            <pc:docMk/>
            <pc:sldMk cId="471399360" sldId="324"/>
            <ac:spMk id="2" creationId="{00000000-0000-0000-0000-000000000000}"/>
          </ac:spMkLst>
        </pc:spChg>
        <pc:spChg chg="add del mod">
          <ac:chgData name="Elisa Alvarez-Bolado Cornejo" userId="bd8fdea9-25ef-4fc6-a68a-9152e4224897" providerId="ADAL" clId="{2ABF3685-4AC6-4147-9E13-9022CD236B58}" dt="2024-11-11T08:36:14.271" v="871" actId="478"/>
          <ac:spMkLst>
            <pc:docMk/>
            <pc:sldMk cId="471399360" sldId="324"/>
            <ac:spMk id="3" creationId="{1A3C9FC6-6025-84DE-36C9-B932DA7B343E}"/>
          </ac:spMkLst>
        </pc:spChg>
        <pc:spChg chg="del">
          <ac:chgData name="Elisa Alvarez-Bolado Cornejo" userId="bd8fdea9-25ef-4fc6-a68a-9152e4224897" providerId="ADAL" clId="{2ABF3685-4AC6-4147-9E13-9022CD236B58}" dt="2024-11-10T23:03:04.351" v="245" actId="478"/>
          <ac:spMkLst>
            <pc:docMk/>
            <pc:sldMk cId="471399360" sldId="324"/>
            <ac:spMk id="4" creationId="{C063CA94-8B76-EB32-D591-1CE6F5E904CD}"/>
          </ac:spMkLst>
        </pc:spChg>
        <pc:spChg chg="add mod">
          <ac:chgData name="Elisa Alvarez-Bolado Cornejo" userId="bd8fdea9-25ef-4fc6-a68a-9152e4224897" providerId="ADAL" clId="{2ABF3685-4AC6-4147-9E13-9022CD236B58}" dt="2024-11-11T08:36:14.779" v="872"/>
          <ac:spMkLst>
            <pc:docMk/>
            <pc:sldMk cId="471399360" sldId="324"/>
            <ac:spMk id="4" creationId="{CC43A991-7A4F-EE82-C918-A79CDF7539FC}"/>
          </ac:spMkLst>
        </pc:spChg>
        <pc:spChg chg="mod">
          <ac:chgData name="Elisa Alvarez-Bolado Cornejo" userId="bd8fdea9-25ef-4fc6-a68a-9152e4224897" providerId="ADAL" clId="{2ABF3685-4AC6-4147-9E13-9022CD236B58}" dt="2024-11-10T23:11:10.075" v="383" actId="122"/>
          <ac:spMkLst>
            <pc:docMk/>
            <pc:sldMk cId="471399360" sldId="324"/>
            <ac:spMk id="5" creationId="{EBA22FE3-55C1-C0BA-3DFA-15749BDAF516}"/>
          </ac:spMkLst>
        </pc:spChg>
        <pc:spChg chg="add del">
          <ac:chgData name="Elisa Alvarez-Bolado Cornejo" userId="bd8fdea9-25ef-4fc6-a68a-9152e4224897" providerId="ADAL" clId="{2ABF3685-4AC6-4147-9E13-9022CD236B58}" dt="2024-11-10T23:03:08.537" v="247" actId="22"/>
          <ac:spMkLst>
            <pc:docMk/>
            <pc:sldMk cId="471399360" sldId="324"/>
            <ac:spMk id="7" creationId="{CB9AF7FD-7065-BF52-A70F-32CCB28779EE}"/>
          </ac:spMkLst>
        </pc:spChg>
        <pc:spChg chg="mod">
          <ac:chgData name="Elisa Alvarez-Bolado Cornejo" userId="bd8fdea9-25ef-4fc6-a68a-9152e4224897" providerId="ADAL" clId="{2ABF3685-4AC6-4147-9E13-9022CD236B58}" dt="2024-11-11T08:34:43.687" v="840" actId="1035"/>
          <ac:spMkLst>
            <pc:docMk/>
            <pc:sldMk cId="471399360" sldId="324"/>
            <ac:spMk id="8" creationId="{B0912DA8-B1DD-0AA7-E585-83EFFF3B7A70}"/>
          </ac:spMkLst>
        </pc:spChg>
        <pc:spChg chg="add del mod">
          <ac:chgData name="Elisa Alvarez-Bolado Cornejo" userId="bd8fdea9-25ef-4fc6-a68a-9152e4224897" providerId="ADAL" clId="{2ABF3685-4AC6-4147-9E13-9022CD236B58}" dt="2024-11-10T23:05:05.257" v="321" actId="478"/>
          <ac:spMkLst>
            <pc:docMk/>
            <pc:sldMk cId="471399360" sldId="324"/>
            <ac:spMk id="9" creationId="{4BC820E8-C175-4081-E006-29E1F4794D94}"/>
          </ac:spMkLst>
        </pc:spChg>
        <pc:spChg chg="add del mod">
          <ac:chgData name="Elisa Alvarez-Bolado Cornejo" userId="bd8fdea9-25ef-4fc6-a68a-9152e4224897" providerId="ADAL" clId="{2ABF3685-4AC6-4147-9E13-9022CD236B58}" dt="2024-11-10T23:30:23.338" v="707" actId="478"/>
          <ac:spMkLst>
            <pc:docMk/>
            <pc:sldMk cId="471399360" sldId="324"/>
            <ac:spMk id="10" creationId="{1CFF67AD-3224-EE99-646E-872E8DF27519}"/>
          </ac:spMkLst>
        </pc:spChg>
        <pc:spChg chg="add del mod">
          <ac:chgData name="Elisa Alvarez-Bolado Cornejo" userId="bd8fdea9-25ef-4fc6-a68a-9152e4224897" providerId="ADAL" clId="{2ABF3685-4AC6-4147-9E13-9022CD236B58}" dt="2024-11-11T08:35:15.767" v="860" actId="478"/>
          <ac:spMkLst>
            <pc:docMk/>
            <pc:sldMk cId="471399360" sldId="324"/>
            <ac:spMk id="11" creationId="{1445EC45-971E-C4B5-2E18-CF8F3CE0DCED}"/>
          </ac:spMkLst>
        </pc:spChg>
        <pc:graphicFrameChg chg="del mod">
          <ac:chgData name="Elisa Alvarez-Bolado Cornejo" userId="bd8fdea9-25ef-4fc6-a68a-9152e4224897" providerId="ADAL" clId="{2ABF3685-4AC6-4147-9E13-9022CD236B58}" dt="2024-11-10T23:33:06.843" v="738" actId="478"/>
          <ac:graphicFrameMkLst>
            <pc:docMk/>
            <pc:sldMk cId="471399360" sldId="324"/>
            <ac:graphicFrameMk id="3" creationId="{3709E270-C9B5-CBA5-F596-922AF96B933E}"/>
          </ac:graphicFrameMkLst>
        </pc:graphicFrameChg>
        <pc:picChg chg="add mod">
          <ac:chgData name="Elisa Alvarez-Bolado Cornejo" userId="bd8fdea9-25ef-4fc6-a68a-9152e4224897" providerId="ADAL" clId="{2ABF3685-4AC6-4147-9E13-9022CD236B58}" dt="2024-11-11T08:34:38.548" v="829" actId="1035"/>
          <ac:picMkLst>
            <pc:docMk/>
            <pc:sldMk cId="471399360" sldId="324"/>
            <ac:picMk id="12" creationId="{5799E704-6204-67B3-526A-A63E18E58308}"/>
          </ac:picMkLst>
        </pc:picChg>
      </pc:sldChg>
      <pc:sldChg chg="addSp delSp modSp mod ord">
        <pc:chgData name="Elisa Alvarez-Bolado Cornejo" userId="bd8fdea9-25ef-4fc6-a68a-9152e4224897" providerId="ADAL" clId="{2ABF3685-4AC6-4147-9E13-9022CD236B58}" dt="2024-11-11T08:36:18.450" v="874"/>
        <pc:sldMkLst>
          <pc:docMk/>
          <pc:sldMk cId="1293529640" sldId="2542"/>
        </pc:sldMkLst>
        <pc:spChg chg="add del mod">
          <ac:chgData name="Elisa Alvarez-Bolado Cornejo" userId="bd8fdea9-25ef-4fc6-a68a-9152e4224897" providerId="ADAL" clId="{2ABF3685-4AC6-4147-9E13-9022CD236B58}" dt="2024-11-11T08:36:17.952" v="873" actId="478"/>
          <ac:spMkLst>
            <pc:docMk/>
            <pc:sldMk cId="1293529640" sldId="2542"/>
            <ac:spMk id="2" creationId="{394B3362-F0BB-1CB7-7FBF-7FE921F85D5A}"/>
          </ac:spMkLst>
        </pc:spChg>
        <pc:spChg chg="add mod">
          <ac:chgData name="Elisa Alvarez-Bolado Cornejo" userId="bd8fdea9-25ef-4fc6-a68a-9152e4224897" providerId="ADAL" clId="{2ABF3685-4AC6-4147-9E13-9022CD236B58}" dt="2024-11-11T08:36:18.450" v="874"/>
          <ac:spMkLst>
            <pc:docMk/>
            <pc:sldMk cId="1293529640" sldId="2542"/>
            <ac:spMk id="4" creationId="{8D7610A0-6350-3FEE-E56C-C2A1C3C64996}"/>
          </ac:spMkLst>
        </pc:spChg>
        <pc:spChg chg="del mod">
          <ac:chgData name="Elisa Alvarez-Bolado Cornejo" userId="bd8fdea9-25ef-4fc6-a68a-9152e4224897" providerId="ADAL" clId="{2ABF3685-4AC6-4147-9E13-9022CD236B58}" dt="2024-11-10T23:30:27.620" v="709" actId="478"/>
          <ac:spMkLst>
            <pc:docMk/>
            <pc:sldMk cId="1293529640" sldId="2542"/>
            <ac:spMk id="5" creationId="{787F462E-66FA-82D2-4C23-223C742F6986}"/>
          </ac:spMkLst>
        </pc:spChg>
        <pc:spChg chg="add del mod">
          <ac:chgData name="Elisa Alvarez-Bolado Cornejo" userId="bd8fdea9-25ef-4fc6-a68a-9152e4224897" providerId="ADAL" clId="{2ABF3685-4AC6-4147-9E13-9022CD236B58}" dt="2024-11-11T08:35:20.801" v="862" actId="478"/>
          <ac:spMkLst>
            <pc:docMk/>
            <pc:sldMk cId="1293529640" sldId="2542"/>
            <ac:spMk id="6" creationId="{CF04E13D-B8B6-957A-4E5F-AF5E8D7285CA}"/>
          </ac:spMkLst>
        </pc:spChg>
        <pc:spChg chg="mod">
          <ac:chgData name="Elisa Alvarez-Bolado Cornejo" userId="bd8fdea9-25ef-4fc6-a68a-9152e4224897" providerId="ADAL" clId="{2ABF3685-4AC6-4147-9E13-9022CD236B58}" dt="2024-11-11T08:35:59.551" v="869" actId="113"/>
          <ac:spMkLst>
            <pc:docMk/>
            <pc:sldMk cId="1293529640" sldId="2542"/>
            <ac:spMk id="7" creationId="{00000000-0000-0000-0000-000000000000}"/>
          </ac:spMkLst>
        </pc:spChg>
        <pc:spChg chg="mod">
          <ac:chgData name="Elisa Alvarez-Bolado Cornejo" userId="bd8fdea9-25ef-4fc6-a68a-9152e4224897" providerId="ADAL" clId="{2ABF3685-4AC6-4147-9E13-9022CD236B58}" dt="2024-11-11T08:29:00.124" v="754" actId="1036"/>
          <ac:spMkLst>
            <pc:docMk/>
            <pc:sldMk cId="1293529640" sldId="2542"/>
            <ac:spMk id="8" creationId="{00000000-0000-0000-0000-000000000000}"/>
          </ac:spMkLst>
        </pc:spChg>
        <pc:graphicFrameChg chg="del mod">
          <ac:chgData name="Elisa Alvarez-Bolado Cornejo" userId="bd8fdea9-25ef-4fc6-a68a-9152e4224897" providerId="ADAL" clId="{2ABF3685-4AC6-4147-9E13-9022CD236B58}" dt="2024-11-10T23:32:43.703" v="734" actId="478"/>
          <ac:graphicFrameMkLst>
            <pc:docMk/>
            <pc:sldMk cId="1293529640" sldId="2542"/>
            <ac:graphicFrameMk id="2" creationId="{7DA120BA-BB9E-197E-5CCA-2C8C68D914F8}"/>
          </ac:graphicFrameMkLst>
        </pc:graphicFrameChg>
        <pc:picChg chg="add mod">
          <ac:chgData name="Elisa Alvarez-Bolado Cornejo" userId="bd8fdea9-25ef-4fc6-a68a-9152e4224897" providerId="ADAL" clId="{2ABF3685-4AC6-4147-9E13-9022CD236B58}" dt="2024-11-11T08:29:00.124" v="754" actId="1036"/>
          <ac:picMkLst>
            <pc:docMk/>
            <pc:sldMk cId="1293529640" sldId="2542"/>
            <ac:picMk id="10" creationId="{580EF098-F1A6-A2DD-3FFE-1E838662DD32}"/>
          </ac:picMkLst>
        </pc:picChg>
      </pc:sldChg>
      <pc:sldChg chg="addSp delSp modSp mod">
        <pc:chgData name="Elisa Alvarez-Bolado Cornejo" userId="bd8fdea9-25ef-4fc6-a68a-9152e4224897" providerId="ADAL" clId="{2ABF3685-4AC6-4147-9E13-9022CD236B58}" dt="2024-11-11T08:36:37.319" v="880" actId="1035"/>
        <pc:sldMkLst>
          <pc:docMk/>
          <pc:sldMk cId="4198534357" sldId="2853"/>
        </pc:sldMkLst>
        <pc:spChg chg="mod">
          <ac:chgData name="Elisa Alvarez-Bolado Cornejo" userId="bd8fdea9-25ef-4fc6-a68a-9152e4224897" providerId="ADAL" clId="{2ABF3685-4AC6-4147-9E13-9022CD236B58}" dt="2024-11-11T08:34:12.867" v="819" actId="20577"/>
          <ac:spMkLst>
            <pc:docMk/>
            <pc:sldMk cId="4198534357" sldId="2853"/>
            <ac:spMk id="2" creationId="{00000000-0000-0000-0000-000000000000}"/>
          </ac:spMkLst>
        </pc:spChg>
        <pc:spChg chg="del">
          <ac:chgData name="Elisa Alvarez-Bolado Cornejo" userId="bd8fdea9-25ef-4fc6-a68a-9152e4224897" providerId="ADAL" clId="{2ABF3685-4AC6-4147-9E13-9022CD236B58}" dt="2024-11-10T23:07:46.031" v="334" actId="478"/>
          <ac:spMkLst>
            <pc:docMk/>
            <pc:sldMk cId="4198534357" sldId="2853"/>
            <ac:spMk id="6" creationId="{BA93739B-350F-F51B-F682-0894269F6168}"/>
          </ac:spMkLst>
        </pc:spChg>
        <pc:spChg chg="add mod">
          <ac:chgData name="Elisa Alvarez-Bolado Cornejo" userId="bd8fdea9-25ef-4fc6-a68a-9152e4224897" providerId="ADAL" clId="{2ABF3685-4AC6-4147-9E13-9022CD236B58}" dt="2024-11-11T08:36:37.319" v="880" actId="1035"/>
          <ac:spMkLst>
            <pc:docMk/>
            <pc:sldMk cId="4198534357" sldId="2853"/>
            <ac:spMk id="7" creationId="{0DEB62A0-2C54-9E5B-1392-0D5D57A626C5}"/>
          </ac:spMkLst>
        </pc:spChg>
        <pc:spChg chg="add mod">
          <ac:chgData name="Elisa Alvarez-Bolado Cornejo" userId="bd8fdea9-25ef-4fc6-a68a-9152e4224897" providerId="ADAL" clId="{2ABF3685-4AC6-4147-9E13-9022CD236B58}" dt="2024-11-11T08:36:06.923" v="870" actId="113"/>
          <ac:spMkLst>
            <pc:docMk/>
            <pc:sldMk cId="4198534357" sldId="2853"/>
            <ac:spMk id="8" creationId="{3BAE8A53-CDAA-46C4-838B-A39B6AEE1DEA}"/>
          </ac:spMkLst>
        </pc:spChg>
        <pc:spChg chg="add del mod">
          <ac:chgData name="Elisa Alvarez-Bolado Cornejo" userId="bd8fdea9-25ef-4fc6-a68a-9152e4224897" providerId="ADAL" clId="{2ABF3685-4AC6-4147-9E13-9022CD236B58}" dt="2024-11-11T08:32:23.462" v="758" actId="478"/>
          <ac:spMkLst>
            <pc:docMk/>
            <pc:sldMk cId="4198534357" sldId="2853"/>
            <ac:spMk id="10" creationId="{EDE9794C-B4ED-0861-CCA8-99C6F9D279AF}"/>
          </ac:spMkLst>
        </pc:spChg>
        <pc:graphicFrameChg chg="del">
          <ac:chgData name="Elisa Alvarez-Bolado Cornejo" userId="bd8fdea9-25ef-4fc6-a68a-9152e4224897" providerId="ADAL" clId="{2ABF3685-4AC6-4147-9E13-9022CD236B58}" dt="2024-11-10T23:11:55.438" v="385" actId="478"/>
          <ac:graphicFrameMkLst>
            <pc:docMk/>
            <pc:sldMk cId="4198534357" sldId="2853"/>
            <ac:graphicFrameMk id="3" creationId="{00000000-0000-0000-0000-000000000000}"/>
          </ac:graphicFrameMkLst>
        </pc:graphicFrameChg>
        <pc:graphicFrameChg chg="del mod">
          <ac:chgData name="Elisa Alvarez-Bolado Cornejo" userId="bd8fdea9-25ef-4fc6-a68a-9152e4224897" providerId="ADAL" clId="{2ABF3685-4AC6-4147-9E13-9022CD236B58}" dt="2024-11-10T23:33:18.873" v="740" actId="478"/>
          <ac:graphicFrameMkLst>
            <pc:docMk/>
            <pc:sldMk cId="4198534357" sldId="2853"/>
            <ac:graphicFrameMk id="4" creationId="{00000000-0000-0000-0000-000000000000}"/>
          </ac:graphicFrameMkLst>
        </pc:graphicFrameChg>
        <pc:graphicFrameChg chg="del">
          <ac:chgData name="Elisa Alvarez-Bolado Cornejo" userId="bd8fdea9-25ef-4fc6-a68a-9152e4224897" providerId="ADAL" clId="{2ABF3685-4AC6-4147-9E13-9022CD236B58}" dt="2024-11-10T23:12:03.038" v="387" actId="478"/>
          <ac:graphicFrameMkLst>
            <pc:docMk/>
            <pc:sldMk cId="4198534357" sldId="2853"/>
            <ac:graphicFrameMk id="5" creationId="{A0ABFD87-E3C0-BD8B-CD81-4DBB50A94AFD}"/>
          </ac:graphicFrameMkLst>
        </pc:graphicFrameChg>
        <pc:picChg chg="add mod">
          <ac:chgData name="Elisa Alvarez-Bolado Cornejo" userId="bd8fdea9-25ef-4fc6-a68a-9152e4224897" providerId="ADAL" clId="{2ABF3685-4AC6-4147-9E13-9022CD236B58}" dt="2024-11-11T08:34:54.015" v="842" actId="1076"/>
          <ac:picMkLst>
            <pc:docMk/>
            <pc:sldMk cId="4198534357" sldId="2853"/>
            <ac:picMk id="11" creationId="{6A562203-B443-A178-BBB5-BBCECF5E8593}"/>
          </ac:picMkLst>
        </pc:picChg>
      </pc:sldChg>
      <pc:sldChg chg="modSp add del mod">
        <pc:chgData name="Elisa Alvarez-Bolado Cornejo" userId="bd8fdea9-25ef-4fc6-a68a-9152e4224897" providerId="ADAL" clId="{2ABF3685-4AC6-4147-9E13-9022CD236B58}" dt="2024-11-10T23:09:25.043" v="346" actId="47"/>
        <pc:sldMkLst>
          <pc:docMk/>
          <pc:sldMk cId="1482640184" sldId="2854"/>
        </pc:sldMkLst>
        <pc:spChg chg="mod">
          <ac:chgData name="Elisa Alvarez-Bolado Cornejo" userId="bd8fdea9-25ef-4fc6-a68a-9152e4224897" providerId="ADAL" clId="{2ABF3685-4AC6-4147-9E13-9022CD236B58}" dt="2024-11-10T18:28:50.789" v="1" actId="27636"/>
          <ac:spMkLst>
            <pc:docMk/>
            <pc:sldMk cId="1482640184" sldId="285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6931F9-F49A-7E3F-2F73-0E4AF30F3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6F889-CA83-9D4E-D4AF-757778A66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102E-C4F0-3B4C-9E02-2DA7DAEB958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908C2-4A29-B042-5B52-0A8ACB3EB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359049-1067-6102-3279-6C3DBFD94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CBF3-6C9E-6E44-9898-76A258B97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62DF-60C3-7B48-8689-93A1FE01322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78BA-FB8E-794B-AA89-0BF964BFDD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6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04EE-B555-C6AB-1F2B-B665FEF8B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376F1-EB4C-8F48-1B86-D50F527A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839AB-D951-3B9C-2F95-F15C8BE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92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C9532-03DC-F845-5572-B88E791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FAECB-74C4-4E6D-5279-62A3D6E6F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3F91E-0948-B0AE-70BE-37DCFB13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6990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78462-1E72-678B-2A3F-FF4AB6554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CAD3C-0293-E422-A7D1-41E2D7B31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D6EA3-163D-C40C-4F64-3D14966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83257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605668" y="1691148"/>
            <a:ext cx="10980665" cy="3964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49904" y="6369190"/>
            <a:ext cx="692192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254528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16632"/>
            <a:ext cx="1076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eaLnBrk="1" latinLnBrk="0" hangingPunct="1">
              <a:defRPr kumimoji="0" lang="es-ES" sz="3400" b="1">
                <a:solidFill>
                  <a:srgbClr val="2F6EBB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412777"/>
            <a:ext cx="10769600" cy="44810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latin typeface="+mn-lt"/>
              </a:defRPr>
            </a:lvl1pPr>
            <a:lvl2pPr eaLnBrk="1" latinLnBrk="0" hangingPunct="1">
              <a:defRPr kumimoji="0" lang="es-ES" sz="2400">
                <a:latin typeface="+mn-lt"/>
              </a:defRPr>
            </a:lvl2pPr>
            <a:lvl3pPr eaLnBrk="1" latinLnBrk="0" hangingPunct="1">
              <a:defRPr kumimoji="0" lang="es-ES" sz="2000">
                <a:latin typeface="+mn-lt"/>
              </a:defRPr>
            </a:lvl3pPr>
            <a:lvl4pPr eaLnBrk="1" latinLnBrk="0" hangingPunct="1">
              <a:defRPr kumimoji="0" lang="es-ES" sz="2000">
                <a:latin typeface="+mn-lt"/>
              </a:defRPr>
            </a:lvl4pPr>
            <a:lvl5pPr eaLnBrk="1" latinLnBrk="0" hangingPunct="1">
              <a:defRPr kumimoji="0" lang="es-ES" sz="2000"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99102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, Carta&#10;&#10;Descripción generada automáticamente">
            <a:extLst>
              <a:ext uri="{FF2B5EF4-FFF2-40B4-BE49-F238E27FC236}">
                <a16:creationId xmlns:a16="http://schemas.microsoft.com/office/drawing/2014/main" id="{74D4E2EF-EC09-9267-B4ED-3F253838A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70" y="5766451"/>
            <a:ext cx="4132580" cy="817880"/>
          </a:xfrm>
          <a:prstGeom prst="rect">
            <a:avLst/>
          </a:prstGeom>
        </p:spPr>
      </p:pic>
      <p:pic>
        <p:nvPicPr>
          <p:cNvPr id="3" name="12 Imagen">
            <a:extLst>
              <a:ext uri="{FF2B5EF4-FFF2-40B4-BE49-F238E27FC236}">
                <a16:creationId xmlns:a16="http://schemas.microsoft.com/office/drawing/2014/main" id="{FE5A7DB8-E8A6-36F1-25C1-536461BA92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1" y="5436195"/>
            <a:ext cx="2145764" cy="8797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E432DE6-5238-89E1-5FA6-465871AB0323}"/>
              </a:ext>
            </a:extLst>
          </p:cNvPr>
          <p:cNvSpPr txBox="1"/>
          <p:nvPr userDrawn="1"/>
        </p:nvSpPr>
        <p:spPr>
          <a:xfrm>
            <a:off x="744921" y="6338110"/>
            <a:ext cx="19634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0" dirty="0">
                <a:solidFill>
                  <a:srgbClr val="0B8FC7"/>
                </a:solidFill>
                <a:latin typeface="+mj-lt"/>
                <a:cs typeface="Arial" panose="020B0604020202020204" pitchFamily="34" charset="0"/>
              </a:rPr>
              <a:t>@HorizonteEuropa</a:t>
            </a:r>
          </a:p>
        </p:txBody>
      </p:sp>
      <p:pic>
        <p:nvPicPr>
          <p:cNvPr id="6" name="5 Imagen">
            <a:extLst>
              <a:ext uri="{FF2B5EF4-FFF2-40B4-BE49-F238E27FC236}">
                <a16:creationId xmlns:a16="http://schemas.microsoft.com/office/drawing/2014/main" id="{1C34D366-DB3E-37C9-06E2-1DD620921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42" y="6046499"/>
            <a:ext cx="1730348" cy="432000"/>
          </a:xfrm>
          <a:prstGeom prst="rect">
            <a:avLst/>
          </a:prstGeom>
        </p:spPr>
      </p:pic>
      <p:pic>
        <p:nvPicPr>
          <p:cNvPr id="10" name="2 Imagen">
            <a:extLst>
              <a:ext uri="{FF2B5EF4-FFF2-40B4-BE49-F238E27FC236}">
                <a16:creationId xmlns:a16="http://schemas.microsoft.com/office/drawing/2014/main" id="{6B16CE6B-0A25-754D-8F20-6699936F89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14" y="498567"/>
            <a:ext cx="2710844" cy="1111445"/>
          </a:xfrm>
          <a:prstGeom prst="rect">
            <a:avLst/>
          </a:prstGeom>
        </p:spPr>
      </p:pic>
      <p:sp>
        <p:nvSpPr>
          <p:cNvPr id="11" name="CuadroTexto 11">
            <a:extLst>
              <a:ext uri="{FF2B5EF4-FFF2-40B4-BE49-F238E27FC236}">
                <a16:creationId xmlns:a16="http://schemas.microsoft.com/office/drawing/2014/main" id="{E560F0CF-1E4B-C970-CE0D-36CA9425BCD3}"/>
              </a:ext>
            </a:extLst>
          </p:cNvPr>
          <p:cNvSpPr txBox="1"/>
          <p:nvPr userDrawn="1"/>
        </p:nvSpPr>
        <p:spPr>
          <a:xfrm>
            <a:off x="3675590" y="4631344"/>
            <a:ext cx="48543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0" dirty="0">
                <a:solidFill>
                  <a:srgbClr val="0B8FC7"/>
                </a:solidFill>
                <a:latin typeface="+mj-lt"/>
                <a:cs typeface="Arial" panose="020B0604020202020204" pitchFamily="34" charset="0"/>
              </a:rPr>
              <a:t>@HorizonteEuropa - @CDTI_innovacion</a:t>
            </a:r>
          </a:p>
        </p:txBody>
      </p:sp>
      <p:pic>
        <p:nvPicPr>
          <p:cNvPr id="12" name="6 Imagen">
            <a:extLst>
              <a:ext uri="{FF2B5EF4-FFF2-40B4-BE49-F238E27FC236}">
                <a16:creationId xmlns:a16="http://schemas.microsoft.com/office/drawing/2014/main" id="{6711A1E7-D680-0E64-DA43-F0CC1AD869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9" y="1940211"/>
            <a:ext cx="6474451" cy="1385296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342198B1-64D8-9C94-4412-078EA12663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8585" y="3325507"/>
            <a:ext cx="31369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C0B6-9A29-849F-765C-8EC4763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4" y="1057181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5E4B9-3808-A4B1-E91B-0D3DA793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05"/>
            <a:ext cx="10515600" cy="36104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8B95F-8AE9-07B4-E5D3-670CF282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5741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6120-9B25-C7B0-1DC0-4134BDE3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2F1D61-BC40-6FB5-8B67-D66591E3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7350D-7D7C-E18A-417F-1B9B57A8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886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A68B-0503-DAB5-F23C-EA9A9060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72928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5651F-1289-304B-29F9-09391A25D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F67FEA-D88B-6FC1-19E4-EB779FEF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1B7F65-E35B-C23D-DCBD-F53D3301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30623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8F1F-6CD1-E64F-D8BB-C7F5A6FD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9781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9E1C8-D211-290D-2607-B907F95E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775E85-2B46-DE98-00F2-A2D244C44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9491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715EB-D3E3-FBB2-365C-29265030E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D2722D-A151-A5E6-5BB4-B9C564AE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94910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0DA22F-9A92-A692-9AF9-883007C0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7051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CC77-5CA7-88A2-F6EA-1F3E3883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2823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ACEB59-B05F-CAB2-892D-60C46C4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6717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080E60-6B95-FD13-57AC-56289D9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5539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3D96-3E98-41E7-3CBC-79FFF5FA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614C7-ED2A-1FB7-C15A-5C187711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98142"/>
            <a:ext cx="6172200" cy="5447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CDEAD-345F-B73F-DEBE-7698C02A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35489-D035-EBB0-D13A-460EDB21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857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D7A69-98CE-4FCE-FF88-B1DF8C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C1B94E-6075-D648-BF5D-C640B5A08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578" y="898141"/>
            <a:ext cx="6172200" cy="5479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A4F48A-6C8D-258E-135A-3871815F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163" y="25892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919BAC-6D19-9A5E-43A3-8716C724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54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00E-0547-CCDD-7E64-9C55505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E6C41-EC8A-132D-E866-B5BC5764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799"/>
            <a:ext cx="10515600" cy="366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78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A901EDEF-35FA-3E24-3D2B-D6CB1A99EA7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8628895-6683-9DEF-26ED-5EA0B4727E71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14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7FDA578-8DFA-2A80-127C-E810D6382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1BA1E5-CF65-3840-FA9F-67BC655ABE72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EDB83A4-87E2-73F4-ADE2-7CE248DA638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9AAE-FC92-6D56-4D09-E260E8C4C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Horizonte Europa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BE9177-2458-72D6-E7ED-B00EC1F5D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Resultados provisionales de la participación de las Universidades.</a:t>
            </a:r>
          </a:p>
          <a:p>
            <a:endParaRPr lang="es-ES" dirty="0"/>
          </a:p>
          <a:p>
            <a:r>
              <a:rPr lang="es-ES" dirty="0"/>
              <a:t>Elisa Alvarez-Bolado Cornejo</a:t>
            </a:r>
          </a:p>
          <a:p>
            <a:r>
              <a:rPr lang="es-ES" dirty="0"/>
              <a:t>CDTI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796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354372" y="198226"/>
            <a:ext cx="7846323" cy="10456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dirty="0" err="1"/>
              <a:t>Participación</a:t>
            </a:r>
            <a:r>
              <a:rPr lang="en-GB" sz="3600" b="1" dirty="0"/>
              <a:t> </a:t>
            </a:r>
            <a:r>
              <a:rPr lang="en-GB" sz="3600" b="1" dirty="0" err="1"/>
              <a:t>española</a:t>
            </a:r>
            <a:r>
              <a:rPr lang="en-GB" sz="3600" b="1" dirty="0"/>
              <a:t> por </a:t>
            </a:r>
            <a:r>
              <a:rPr lang="en-GB" sz="3600" b="1" dirty="0" err="1"/>
              <a:t>tipo</a:t>
            </a:r>
            <a:r>
              <a:rPr lang="en-GB" sz="3600" b="1" dirty="0"/>
              <a:t> de </a:t>
            </a:r>
            <a:r>
              <a:rPr lang="en-GB" sz="3600" b="1" dirty="0" err="1"/>
              <a:t>entidad</a:t>
            </a:r>
            <a:r>
              <a:rPr lang="en-GB" sz="3600" b="1" dirty="0"/>
              <a:t> </a:t>
            </a:r>
            <a:r>
              <a:rPr lang="en-GB" sz="3600" b="1" dirty="0" err="1"/>
              <a:t>en</a:t>
            </a:r>
            <a:r>
              <a:rPr lang="en-GB" sz="3600" b="1" dirty="0"/>
              <a:t> Horizonte Europa</a:t>
            </a:r>
            <a:endParaRPr lang="es-ES_tradnl" sz="36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96000" y="2525402"/>
            <a:ext cx="3730287" cy="268541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667" b="1" dirty="0"/>
              <a:t>Las universidades mantienen la segunda posición por retorno en España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706351" y="1261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0EF098-F1A6-A2DD-3FFE-1E838662D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01" y="1673359"/>
            <a:ext cx="5151566" cy="4389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D7610A0-6350-3FEE-E56C-C2A1C3C64996}"/>
              </a:ext>
            </a:extLst>
          </p:cNvPr>
          <p:cNvSpPr txBox="1"/>
          <p:nvPr/>
        </p:nvSpPr>
        <p:spPr>
          <a:xfrm rot="16200000">
            <a:off x="8682847" y="2941259"/>
            <a:ext cx="4576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>
                    <a:lumMod val="65000"/>
                  </a:schemeClr>
                </a:solidFill>
              </a:rPr>
              <a:t>PROVISIONAL</a:t>
            </a:r>
          </a:p>
        </p:txBody>
      </p:sp>
    </p:spTree>
    <p:extLst>
      <p:ext uri="{BB962C8B-B14F-4D97-AF65-F5344CB8AC3E}">
        <p14:creationId xmlns:p14="http://schemas.microsoft.com/office/powerpoint/2010/main" val="129352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59263" y="177488"/>
            <a:ext cx="781191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+mj-lt"/>
                <a:ea typeface="+mj-ea"/>
                <a:cs typeface="+mj-cs"/>
              </a:rPr>
              <a:t>Evolución de la participación de las Universidades españolas en el PM</a:t>
            </a:r>
          </a:p>
        </p:txBody>
      </p:sp>
      <p:sp>
        <p:nvSpPr>
          <p:cNvPr id="8" name="14 Rectángulo redondeado">
            <a:extLst>
              <a:ext uri="{FF2B5EF4-FFF2-40B4-BE49-F238E27FC236}">
                <a16:creationId xmlns:a16="http://schemas.microsoft.com/office/drawing/2014/main" id="{B0912DA8-B1DD-0AA7-E585-83EFFF3B7A70}"/>
              </a:ext>
            </a:extLst>
          </p:cNvPr>
          <p:cNvSpPr/>
          <p:nvPr/>
        </p:nvSpPr>
        <p:spPr>
          <a:xfrm>
            <a:off x="1505185" y="5268796"/>
            <a:ext cx="9181629" cy="95430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Las universidades mejoran sus resultados.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+21%  respecto a H2020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A22FE3-55C1-C0BA-3DFA-15749BDAF516}"/>
              </a:ext>
            </a:extLst>
          </p:cNvPr>
          <p:cNvSpPr txBox="1"/>
          <p:nvPr/>
        </p:nvSpPr>
        <p:spPr>
          <a:xfrm>
            <a:off x="1184196" y="3137663"/>
            <a:ext cx="1493896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67" dirty="0"/>
              <a:t>% Subvención </a:t>
            </a:r>
          </a:p>
          <a:p>
            <a:r>
              <a:rPr lang="es-ES" sz="1867" dirty="0"/>
              <a:t>adjudicada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799E704-6204-67B3-526A-A63E18E5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564" y="1551750"/>
            <a:ext cx="6370872" cy="34445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43A991-7A4F-EE82-C918-A79CDF7539FC}"/>
              </a:ext>
            </a:extLst>
          </p:cNvPr>
          <p:cNvSpPr txBox="1"/>
          <p:nvPr/>
        </p:nvSpPr>
        <p:spPr>
          <a:xfrm rot="16200000">
            <a:off x="8682847" y="2941259"/>
            <a:ext cx="4576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>
                    <a:lumMod val="65000"/>
                  </a:schemeClr>
                </a:solidFill>
              </a:rPr>
              <a:t>PROVISIONAL</a:t>
            </a:r>
          </a:p>
        </p:txBody>
      </p:sp>
    </p:spTree>
    <p:extLst>
      <p:ext uri="{BB962C8B-B14F-4D97-AF65-F5344CB8AC3E}">
        <p14:creationId xmlns:p14="http://schemas.microsoft.com/office/powerpoint/2010/main" val="47139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7584" y="265922"/>
            <a:ext cx="8672945" cy="809868"/>
          </a:xfrm>
        </p:spPr>
        <p:txBody>
          <a:bodyPr/>
          <a:lstStyle/>
          <a:p>
            <a:pPr algn="ctr"/>
            <a:r>
              <a:rPr lang="es-ES_tradnl" sz="3600" dirty="0">
                <a:solidFill>
                  <a:schemeClr val="tx1"/>
                </a:solidFill>
              </a:rPr>
              <a:t>Subvención obtenida por las Universidades  en los distintos Pilares</a:t>
            </a:r>
          </a:p>
        </p:txBody>
      </p:sp>
      <p:sp>
        <p:nvSpPr>
          <p:cNvPr id="7" name="14 Rectángulo redondeado">
            <a:extLst>
              <a:ext uri="{FF2B5EF4-FFF2-40B4-BE49-F238E27FC236}">
                <a16:creationId xmlns:a16="http://schemas.microsoft.com/office/drawing/2014/main" id="{0DEB62A0-2C54-9E5B-1392-0D5D57A626C5}"/>
              </a:ext>
            </a:extLst>
          </p:cNvPr>
          <p:cNvSpPr/>
          <p:nvPr/>
        </p:nvSpPr>
        <p:spPr>
          <a:xfrm>
            <a:off x="962527" y="5191709"/>
            <a:ext cx="10393369" cy="1065647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Las Universidades destacan por subvención en ERC, MSCA, CL2 y Clima. En nº liderados: EXP, CL6 y Digital (partenariados)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AE8A53-CDAA-46C4-838B-A39B6AEE1DEA}"/>
              </a:ext>
            </a:extLst>
          </p:cNvPr>
          <p:cNvSpPr txBox="1"/>
          <p:nvPr/>
        </p:nvSpPr>
        <p:spPr>
          <a:xfrm rot="16200000">
            <a:off x="8682847" y="2941259"/>
            <a:ext cx="4576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>
                    <a:lumMod val="65000"/>
                  </a:schemeClr>
                </a:solidFill>
              </a:rPr>
              <a:t>PROVISIONAL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562203-B443-A178-BBB5-BBCECF5E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46" y="1275612"/>
            <a:ext cx="8052107" cy="46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4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98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Horizonte Europa</vt:lpstr>
      <vt:lpstr>Participación española por tipo de entidad en Horizonte Europa</vt:lpstr>
      <vt:lpstr>Presentación de PowerPoint</vt:lpstr>
      <vt:lpstr>Subvención obtenida por las Universidades  en los distintos Pilares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Ángela González Moreno</dc:creator>
  <cp:lastModifiedBy>CDTI - DivPUE</cp:lastModifiedBy>
  <cp:revision>4</cp:revision>
  <dcterms:created xsi:type="dcterms:W3CDTF">2024-10-23T14:15:33Z</dcterms:created>
  <dcterms:modified xsi:type="dcterms:W3CDTF">2024-11-11T08:36:45Z</dcterms:modified>
</cp:coreProperties>
</file>